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3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0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4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7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1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7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抽象的遺傳概念">
            <a:extLst>
              <a:ext uri="{FF2B5EF4-FFF2-40B4-BE49-F238E27FC236}">
                <a16:creationId xmlns:a16="http://schemas.microsoft.com/office/drawing/2014/main" id="{8EA36802-16E7-EFC0-33B0-1F8C8E67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607" r="-1" b="18129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A02D8E-5559-748E-958D-945D13237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Annotating entity types in the Taiwan Mandarin corpus</a:t>
            </a:r>
            <a:endParaRPr lang="zh-HK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0E2494-5E41-231A-93F2-8591D748C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endParaRPr lang="zh-HK" alt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1EE8F-934C-BFBB-50BC-400A92FD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Entity type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DA2FB-3971-376E-03A8-6F56D5AA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HK" dirty="0"/>
              <a:t>Human (including</a:t>
            </a:r>
            <a:r>
              <a:rPr lang="zh-TW" altLang="en-US" dirty="0"/>
              <a:t> 擬人</a:t>
            </a:r>
            <a:r>
              <a:rPr lang="en-US" altLang="zh-TW" dirty="0"/>
              <a:t>)</a:t>
            </a:r>
            <a:endParaRPr lang="en-US" altLang="zh-HK" dirty="0"/>
          </a:p>
          <a:p>
            <a:r>
              <a:rPr lang="en-US" altLang="zh-HK" dirty="0"/>
              <a:t>Organization</a:t>
            </a:r>
          </a:p>
          <a:p>
            <a:r>
              <a:rPr lang="en-US" altLang="zh-HK" dirty="0"/>
              <a:t>Animal</a:t>
            </a:r>
          </a:p>
          <a:p>
            <a:r>
              <a:rPr lang="en-US" altLang="zh-HK" dirty="0"/>
              <a:t>Plant</a:t>
            </a:r>
          </a:p>
          <a:p>
            <a:r>
              <a:rPr lang="en-US" altLang="zh-HK" dirty="0"/>
              <a:t>Thing</a:t>
            </a:r>
          </a:p>
          <a:p>
            <a:r>
              <a:rPr lang="en-US" altLang="zh-HK" dirty="0"/>
              <a:t>Body-part</a:t>
            </a:r>
          </a:p>
          <a:p>
            <a:r>
              <a:rPr lang="en-US" altLang="zh-HK" dirty="0"/>
              <a:t>Substance</a:t>
            </a:r>
          </a:p>
          <a:p>
            <a:r>
              <a:rPr lang="en-US" altLang="zh-HK" dirty="0"/>
              <a:t>Location</a:t>
            </a:r>
          </a:p>
          <a:p>
            <a:r>
              <a:rPr lang="en-US" altLang="zh-HK" dirty="0"/>
              <a:t>Date-time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BE43393-3EFD-3933-FC1E-DA529DC46442}"/>
              </a:ext>
            </a:extLst>
          </p:cNvPr>
          <p:cNvSpPr txBox="1">
            <a:spLocks/>
          </p:cNvSpPr>
          <p:nvPr/>
        </p:nvSpPr>
        <p:spPr>
          <a:xfrm>
            <a:off x="4790661" y="2178657"/>
            <a:ext cx="6563139" cy="380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2000" dirty="0"/>
              <a:t>Number (other than quantity, e.g. </a:t>
            </a:r>
            <a:r>
              <a:rPr lang="zh-TW" altLang="en-US" sz="2000" dirty="0"/>
              <a:t>一號</a:t>
            </a:r>
            <a:r>
              <a:rPr lang="en-US" altLang="zh-HK" sz="2000"/>
              <a:t>) </a:t>
            </a:r>
            <a:endParaRPr lang="en-US" altLang="zh-HK" sz="2000" dirty="0"/>
          </a:p>
          <a:p>
            <a:r>
              <a:rPr lang="en-US" altLang="zh-HK" sz="2000" dirty="0"/>
              <a:t>Quantity</a:t>
            </a:r>
          </a:p>
          <a:p>
            <a:r>
              <a:rPr lang="en-US" altLang="zh-HK" sz="2000" dirty="0"/>
              <a:t>Event</a:t>
            </a:r>
          </a:p>
          <a:p>
            <a:r>
              <a:rPr lang="en-US" altLang="zh-HK" sz="2000" dirty="0"/>
              <a:t>Word (referring to a word, e.g. </a:t>
            </a:r>
            <a:r>
              <a:rPr lang="zh-TW" altLang="en-US" sz="2000" dirty="0"/>
              <a:t>這個單詞</a:t>
            </a:r>
            <a:r>
              <a:rPr lang="en-US" altLang="zh-TW" sz="2000" dirty="0"/>
              <a:t>)</a:t>
            </a:r>
          </a:p>
          <a:p>
            <a:r>
              <a:rPr lang="en-US" altLang="zh-HK" sz="2000" dirty="0"/>
              <a:t>Abstract (e.g. </a:t>
            </a:r>
            <a:r>
              <a:rPr lang="zh-TW" altLang="en-US" sz="2000" dirty="0"/>
              <a:t>誠實</a:t>
            </a:r>
            <a:r>
              <a:rPr lang="en-US" altLang="zh-TW" sz="2000" dirty="0"/>
              <a:t>, </a:t>
            </a:r>
            <a:r>
              <a:rPr lang="zh-TW" altLang="en-US" sz="2000" dirty="0"/>
              <a:t>數學</a:t>
            </a:r>
            <a:r>
              <a:rPr lang="en-US" altLang="zh-TW" sz="2000" dirty="0"/>
              <a:t>)</a:t>
            </a:r>
            <a:endParaRPr lang="en-US" altLang="zh-HK" sz="2000" dirty="0"/>
          </a:p>
        </p:txBody>
      </p:sp>
    </p:spTree>
    <p:extLst>
      <p:ext uri="{BB962C8B-B14F-4D97-AF65-F5344CB8AC3E}">
        <p14:creationId xmlns:p14="http://schemas.microsoft.com/office/powerpoint/2010/main" val="108914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1EE8F-934C-BFBB-50BC-400A92FD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Annotation process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DA2FB-3971-376E-03A8-6F56D5AA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514350">
              <a:buFont typeface="+mj-lt"/>
              <a:buAutoNum type="arabicPeriod"/>
            </a:pPr>
            <a:r>
              <a:rPr lang="en-US" altLang="zh-HK" dirty="0"/>
              <a:t>Go to the Track tab</a:t>
            </a:r>
          </a:p>
          <a:p>
            <a:pPr marL="742950" indent="-514350">
              <a:buFont typeface="+mj-lt"/>
              <a:buAutoNum type="arabicPeriod"/>
            </a:pPr>
            <a:r>
              <a:rPr lang="en-US" altLang="zh-HK" dirty="0"/>
              <a:t>Make sure you’re in one to one mode</a:t>
            </a:r>
          </a:p>
          <a:p>
            <a:pPr marL="742950" indent="-514350">
              <a:buFont typeface="+mj-lt"/>
              <a:buAutoNum type="arabicPeriod"/>
            </a:pPr>
            <a:r>
              <a:rPr lang="en-US" altLang="zh-TW" dirty="0"/>
              <a:t>Annotate in </a:t>
            </a:r>
            <a:r>
              <a:rPr lang="en-US" altLang="zh-TW"/>
              <a:t>the track pane:</a:t>
            </a:r>
            <a:endParaRPr lang="en-US" altLang="zh-HK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21E6D2-AAAF-1B92-8C11-A7FDAD28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443" y="2018524"/>
            <a:ext cx="1757984" cy="1410476"/>
          </a:xfrm>
          <a:prstGeom prst="rect">
            <a:avLst/>
          </a:prstGeom>
        </p:spPr>
      </p:pic>
      <p:pic>
        <p:nvPicPr>
          <p:cNvPr id="7" name="Rezonator 1.3.2 - NCCU-TM049_Zhiyu.rez 2023-12-01 11-59-04">
            <a:hlinkClick r:id="" action="ppaction://media"/>
            <a:extLst>
              <a:ext uri="{FF2B5EF4-FFF2-40B4-BE49-F238E27FC236}">
                <a16:creationId xmlns:a16="http://schemas.microsoft.com/office/drawing/2014/main" id="{94F23475-32B9-47E8-5587-FC0C3A121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3186"/>
          <a:stretch/>
        </p:blipFill>
        <p:spPr>
          <a:xfrm>
            <a:off x="1513371" y="4296327"/>
            <a:ext cx="7315200" cy="21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82</Words>
  <Application>Microsoft Office PowerPoint</Application>
  <PresentationFormat>寬螢幕</PresentationFormat>
  <Paragraphs>20</Paragraphs>
  <Slides>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Sabon Next LT</vt:lpstr>
      <vt:lpstr>Wingdings</vt:lpstr>
      <vt:lpstr>LuminousVTI</vt:lpstr>
      <vt:lpstr>Annotating entity types in the Taiwan Mandarin corpus</vt:lpstr>
      <vt:lpstr>Entity type</vt:lpstr>
      <vt:lpstr>Annotation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Annotating entity types in the Taiwan Mandarin corpus</dc:title>
  <dc:creator>Ryan Lai</dc:creator>
  <cp:lastModifiedBy>Ryan Lai</cp:lastModifiedBy>
  <cp:revision>3</cp:revision>
  <dcterms:created xsi:type="dcterms:W3CDTF">2023-12-01T19:47:23Z</dcterms:created>
  <dcterms:modified xsi:type="dcterms:W3CDTF">2023-12-01T20:00:11Z</dcterms:modified>
</cp:coreProperties>
</file>